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C725C-CC63-0EEF-E6BB-29A46A23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F8AB89-0C8C-E285-7274-A713AE7D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C56A-1212-453D-84B1-DCBD202C5B43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2BA902-7E4B-EEA1-0BFE-50F85448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8AE488-70F5-999D-335E-E7EC462E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99A-B216-4389-9793-51424F178E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1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67406A-BC5A-11A1-24DB-38858398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47F6CF-C685-2DC3-1679-8115CACD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B93231-F775-0E81-CB5B-3604B618B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C56A-1212-453D-84B1-DCBD202C5B43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BF525-444A-E5CE-9BB4-ADD4D8FC7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4D8C9D-E6FB-4F66-160C-15E75814E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B99A-B216-4389-9793-51424F178E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7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B56283-3E59-7E4A-4C7A-374CEA5B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2F1BCC-75B1-B8BA-216A-451F5DF79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7327D4-8566-DDD7-492E-D081D26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1894DA-FA63-DE6D-91F4-926EF27D9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2CFA73-D96D-F9DA-8AA6-63FC762E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6D7D4C-C8D0-A7EC-6FA0-99809649E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F15EF9-CFA5-5F81-200A-CFD641E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03682C-F91D-01D2-9435-60F893410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30F2B0-02D5-EC4F-DB89-742D7E2A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4C9F3E-80C7-F301-1749-801DA1F61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D61161-28C1-4F9E-BCC9-972FA35F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0D293D-484A-8FE6-851C-DEACBDB06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64CDE5-A941-024B-5D2B-EE5ACBAC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40E449-D5D5-760D-E329-46ADF7C38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34E26D-CBE9-5B99-2E61-72B11D2D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F9D504-3152-096D-2D5C-88C191957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1DEE00-05F2-ADB8-DC31-8B9CC581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D06C9F-9F69-BD1D-51E4-960943A27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DE03A3-249B-1F05-7159-084DCB63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7B559A-669A-7AB9-451C-30B4D1C17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8A9E39-D989-A4F6-8666-8EDCE210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29F9F-1DC8-2EC2-04CB-39356589D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F31AA1B-F9EF-F32D-3C13-0EF9D55B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D91935-A899-B48F-4CC1-2B4FE29C8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FB5C41-2E8B-E793-A796-C9D05178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F1E13A-BE0B-C582-37D8-EBC459DF2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394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2026-06-03T19:58:57Z</dcterms:created>
  <dcterms:modified xsi:type="dcterms:W3CDTF">2026-06-03T19:58:57Z</dcterms:modified>
</cp:coreProperties>
</file>